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1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PARKFIELD DR / RUTLAND DR
Intersection ID: 5161236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1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PARKFIELD DR / RUTLAND DR
Intersection ID: 5161236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1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PARKFIELD DR / RUTLAND DR
Intersection ID: 5161236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1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PARKFIELD DR / RUTLAND DR
Intersection ID: 5161236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